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6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245"/>
            <a:ext cx="9220200" cy="6864927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8991600" cy="6858000"/>
          </a:xfrm>
          <a:noFill/>
        </p:spPr>
        <p:txBody>
          <a:bodyPr>
            <a:normAutofit/>
          </a:bodyPr>
          <a:lstStyle/>
          <a:p>
            <a:pPr algn="ctr" rtl="1"/>
            <a:endParaRPr lang="ar-EG" dirty="0" smtClean="0"/>
          </a:p>
          <a:p>
            <a:pPr marL="0" indent="0" algn="just" rtl="1">
              <a:buNone/>
            </a:pPr>
            <a:r>
              <a:rPr lang="ar-EG" dirty="0" smtClean="0"/>
              <a:t>         </a:t>
            </a:r>
          </a:p>
          <a:p>
            <a:pPr marL="0" indent="0" algn="just" rtl="1">
              <a:buNone/>
            </a:pPr>
            <a:endParaRPr lang="ar-EG" dirty="0"/>
          </a:p>
          <a:p>
            <a:pPr marL="0" indent="0" algn="ctr" rtl="1">
              <a:buNone/>
            </a:pPr>
            <a:endParaRPr lang="ar-EG" dirty="0" smtClean="0"/>
          </a:p>
          <a:p>
            <a:pPr marL="0" indent="0" algn="ctr" rtl="1">
              <a:buNone/>
            </a:pPr>
            <a:endParaRPr lang="ar-EG" dirty="0" smtClean="0"/>
          </a:p>
          <a:p>
            <a:pPr marL="0" indent="0" algn="ctr" rtl="1">
              <a:buNone/>
            </a:pPr>
            <a:r>
              <a:rPr lang="ar-EG" sz="3600" dirty="0" smtClean="0">
                <a:solidFill>
                  <a:srgbClr val="C00000"/>
                </a:solidFill>
                <a:cs typeface="Al Moharib Anbopi Ibrahim ." pitchFamily="2" charset="-78"/>
              </a:rPr>
              <a:t>استخدام علامات الترقيم فى اللغة العربية</a:t>
            </a:r>
            <a:endParaRPr lang="ar-EG" sz="3600" dirty="0">
              <a:solidFill>
                <a:srgbClr val="C00000"/>
              </a:solidFill>
              <a:cs typeface="Al Moharib Anbopi Ibrahim ." pitchFamily="2" charset="-78"/>
            </a:endParaRPr>
          </a:p>
          <a:p>
            <a:pPr marL="0" indent="0" algn="ctr" rtl="1">
              <a:buNone/>
            </a:pPr>
            <a:r>
              <a:rPr lang="ar-EG" sz="3600" dirty="0" smtClean="0">
                <a:solidFill>
                  <a:schemeClr val="accent6">
                    <a:lumMod val="75000"/>
                  </a:schemeClr>
                </a:solidFill>
                <a:cs typeface="ALAWI-3-5" pitchFamily="2" charset="-78"/>
              </a:rPr>
              <a:t>إعــــــــداد</a:t>
            </a:r>
            <a:endParaRPr lang="ar-EG" sz="3600" dirty="0">
              <a:solidFill>
                <a:schemeClr val="accent6">
                  <a:lumMod val="75000"/>
                </a:schemeClr>
              </a:solidFill>
              <a:cs typeface="ALAWI-3-5" pitchFamily="2" charset="-78"/>
            </a:endParaRPr>
          </a:p>
          <a:p>
            <a:pPr marL="0" indent="0" algn="ctr" rtl="1">
              <a:buNone/>
            </a:pPr>
            <a:r>
              <a:rPr lang="ar-EG" sz="3600" dirty="0" smtClean="0">
                <a:solidFill>
                  <a:srgbClr val="FF0000"/>
                </a:solidFill>
                <a:cs typeface="Al Moharib Anbopi Ibrahim ." pitchFamily="2" charset="-78"/>
              </a:rPr>
              <a:t>د/ أحمد صبري سعد الدين</a:t>
            </a:r>
          </a:p>
          <a:p>
            <a:pPr marL="0" indent="0" algn="ctr" rtl="1">
              <a:buNone/>
            </a:pPr>
            <a:r>
              <a:rPr lang="ar-EG" b="1" dirty="0" smtClean="0"/>
              <a:t>كلية الآداب – </a:t>
            </a:r>
            <a:r>
              <a:rPr lang="ar-EG" b="1" smtClean="0"/>
              <a:t>جامعة </a:t>
            </a:r>
            <a:r>
              <a:rPr lang="ar-EG" b="1" smtClean="0"/>
              <a:t>بنها</a:t>
            </a:r>
            <a:endParaRPr lang="ar-EG" b="1" dirty="0" smtClean="0"/>
          </a:p>
        </p:txBody>
      </p:sp>
    </p:spTree>
    <p:extLst>
      <p:ext uri="{BB962C8B-B14F-4D97-AF65-F5344CB8AC3E}">
        <p14:creationId xmlns:p14="http://schemas.microsoft.com/office/powerpoint/2010/main" val="400060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0"/>
            <a:ext cx="9144000" cy="4572000"/>
          </a:xfrm>
          <a:solidFill>
            <a:srgbClr val="00B050">
              <a:alpha val="70000"/>
            </a:srgbClr>
          </a:solidFill>
        </p:spPr>
        <p:txBody>
          <a:bodyPr>
            <a:normAutofit fontScale="85000" lnSpcReduction="20000"/>
          </a:bodyPr>
          <a:lstStyle/>
          <a:p>
            <a:endParaRPr lang="en-US" sz="3100" b="1" dirty="0" smtClean="0">
              <a:solidFill>
                <a:srgbClr val="222222"/>
              </a:solidFill>
              <a:latin typeface="+mj-lt"/>
            </a:endParaRPr>
          </a:p>
          <a:p>
            <a:r>
              <a:rPr lang="en-US" sz="4200" b="1" dirty="0" smtClean="0">
                <a:solidFill>
                  <a:srgbClr val="FF0000"/>
                </a:solidFill>
                <a:latin typeface="+mj-lt"/>
              </a:rPr>
              <a:t>Prepared by</a:t>
            </a:r>
          </a:p>
          <a:p>
            <a:r>
              <a:rPr lang="en-US" sz="4700" b="1" dirty="0" smtClean="0">
                <a:solidFill>
                  <a:srgbClr val="FFC000"/>
                </a:solidFill>
                <a:latin typeface="Iskoola Pota" pitchFamily="34" charset="0"/>
                <a:cs typeface="Iskoola Pota" pitchFamily="34" charset="0"/>
              </a:rPr>
              <a:t>Dr</a:t>
            </a:r>
            <a:r>
              <a:rPr lang="en-US" sz="4700" b="1" dirty="0">
                <a:solidFill>
                  <a:srgbClr val="FFC000"/>
                </a:solidFill>
                <a:latin typeface="Iskoola Pota" pitchFamily="34" charset="0"/>
                <a:cs typeface="Iskoola Pota" pitchFamily="34" charset="0"/>
              </a:rPr>
              <a:t>: Ahmed sabry saad- eldien</a:t>
            </a:r>
          </a:p>
          <a:p>
            <a:r>
              <a:rPr lang="en-US" sz="4200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lecturer of Linguistics</a:t>
            </a:r>
          </a:p>
          <a:p>
            <a:r>
              <a:rPr lang="en-US" sz="4700" b="1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Faculty of Arts</a:t>
            </a:r>
          </a:p>
          <a:p>
            <a:r>
              <a:rPr lang="en-US" sz="4700" b="1" dirty="0" smtClean="0">
                <a:solidFill>
                  <a:srgbClr val="FF33CC"/>
                </a:solidFill>
                <a:latin typeface="Arabic Typesetting" pitchFamily="66" charset="-78"/>
                <a:cs typeface="Arabic Typesetting" pitchFamily="66" charset="-78"/>
              </a:rPr>
              <a:t>Benha University</a:t>
            </a:r>
          </a:p>
          <a:p>
            <a:r>
              <a:rPr lang="en-US" sz="4200" dirty="0" smtClean="0">
                <a:solidFill>
                  <a:srgbClr val="FF0000"/>
                </a:solidFill>
                <a:latin typeface="BernhardMod BT" pitchFamily="18" charset="0"/>
              </a:rPr>
              <a:t>Tel</a:t>
            </a:r>
            <a:r>
              <a:rPr lang="en-US" sz="4200" dirty="0" smtClean="0">
                <a:solidFill>
                  <a:srgbClr val="222222"/>
                </a:solidFill>
                <a:latin typeface="BernhardMod BT" pitchFamily="18" charset="0"/>
              </a:rPr>
              <a:t>: 0201116137729</a:t>
            </a:r>
          </a:p>
          <a:p>
            <a:r>
              <a:rPr lang="en-US" sz="4200" dirty="0" smtClean="0">
                <a:solidFill>
                  <a:srgbClr val="FF0000"/>
                </a:solidFill>
                <a:latin typeface="BernhardMod BT" pitchFamily="18" charset="0"/>
              </a:rPr>
              <a:t>E. mail</a:t>
            </a:r>
            <a:r>
              <a:rPr lang="en-US" sz="4200" dirty="0" smtClean="0">
                <a:solidFill>
                  <a:srgbClr val="222222"/>
                </a:solidFill>
                <a:latin typeface="BernhardMod BT" pitchFamily="18" charset="0"/>
              </a:rPr>
              <a:t>: </a:t>
            </a:r>
            <a:r>
              <a:rPr lang="en-US" sz="4200" dirty="0" smtClean="0">
                <a:solidFill>
                  <a:srgbClr val="6600FF"/>
                </a:solidFill>
                <a:latin typeface="BernhardMod BT" pitchFamily="18" charset="0"/>
              </a:rPr>
              <a:t>dr.ahmedsabry89@gmail.com</a:t>
            </a:r>
          </a:p>
          <a:p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68"/>
          <a:stretch/>
        </p:blipFill>
        <p:spPr bwMode="auto">
          <a:xfrm>
            <a:off x="0" y="0"/>
            <a:ext cx="9144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989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07" b="7502"/>
          <a:stretch/>
        </p:blipFill>
        <p:spPr>
          <a:xfrm>
            <a:off x="0" y="76200"/>
            <a:ext cx="9144000" cy="6781799"/>
          </a:xfrm>
        </p:spPr>
      </p:pic>
    </p:spTree>
    <p:extLst>
      <p:ext uri="{BB962C8B-B14F-4D97-AF65-F5344CB8AC3E}">
        <p14:creationId xmlns:p14="http://schemas.microsoft.com/office/powerpoint/2010/main" val="1285036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13" b="9913"/>
          <a:stretch/>
        </p:blipFill>
        <p:spPr>
          <a:xfrm>
            <a:off x="0" y="76200"/>
            <a:ext cx="9144000" cy="6781800"/>
          </a:xfrm>
        </p:spPr>
      </p:pic>
    </p:spTree>
    <p:extLst>
      <p:ext uri="{BB962C8B-B14F-4D97-AF65-F5344CB8AC3E}">
        <p14:creationId xmlns:p14="http://schemas.microsoft.com/office/powerpoint/2010/main" val="2688029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1864</TotalTime>
  <Words>43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النحو العربى الأسس والتطبيقات</dc:title>
  <dc:creator>A</dc:creator>
  <cp:lastModifiedBy>A</cp:lastModifiedBy>
  <cp:revision>97</cp:revision>
  <dcterms:created xsi:type="dcterms:W3CDTF">2006-08-16T00:00:00Z</dcterms:created>
  <dcterms:modified xsi:type="dcterms:W3CDTF">2020-03-24T16:22:32Z</dcterms:modified>
</cp:coreProperties>
</file>